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71" r:id="rId6"/>
    <p:sldId id="270" r:id="rId7"/>
    <p:sldId id="269" r:id="rId8"/>
    <p:sldId id="265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86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40" autoAdjust="0"/>
  </p:normalViewPr>
  <p:slideViewPr>
    <p:cSldViewPr snapToGrid="0">
      <p:cViewPr varScale="1">
        <p:scale>
          <a:sx n="162" d="100"/>
          <a:sy n="162" d="100"/>
        </p:scale>
        <p:origin x="129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6:36:5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5475 53 24575,'-85'-17'0,"-398"-18"-206,-4 34-122,219 3 255,62 4 73,0 10 0,-393 81 0,-95 72 0,552-125 0,3 5 0,-241 123 0,92 7 280,236-140-208,2 2 1,1 2 0,-51 59-1,80-79-69,2 1 0,0 1 0,1 0 0,2 2 0,1 0-1,1 0 1,1 1 0,1 1 0,2 0 0,1 0 0,1 1-1,-3 36 1,-1 133-3,12-172 0,2 0 0,0-1 0,2 1 0,0 0 0,13 35 0,19 30 0,3-2 0,4-1 0,108 158 0,-69-132 0,6-4 0,116 113 0,-123-149 0,2-4 0,139 91 0,-97-87-135,2-5-1,4-5 0,213 72 1,-189-86-101,1-7 1,2-7 0,2-6-1,1-8 1,1-7-1,0-7 1,0-8 0,1-6-1,-1-7 1,255-54 0,-168 5 235,-3-11 0,-3-10 0,375-184 0,-485 198-170,-3-5 0,-4-7 0,159-129 1,-242 172 131,-2-2 1,-2-2 0,-2-2 0,-2-1 0,38-59-1,-56 74 317,-1-1-1,-2 0 0,-1-1 0,-1-1 0,-2 0 0,-1-1 1,-1 0-1,-2 0 0,-2-1 0,2-35 0,-6 37-217,-1 0 0,-2-1 0,-2 1 0,-1 0 0,-1 0-1,-1 1 1,-2 0 0,-1 0 0,-2 1 0,-1 0 0,-1 1 0,-1 1 0,-2 0 0,-1 1-1,-31-36 1,3 11-273,-2 2-1,-3 2 0,-2 3 1,-63-43-1,-1 11-319,-132-64 1,66 54-220,-3 7 0,-278-77 0,-406-57-1501,-600-6 1256,-16 161-1,635 86 1041,577-2 255,-294 64-1,501-74 835,11-2-2474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22.04.2022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CPU Register: Aktueller CPU Befehl</a:t>
            </a:r>
          </a:p>
          <a:p>
            <a:r>
              <a:rPr lang="de-DE" dirty="0"/>
              <a:t>MMU Register: Zugriff auf den Arbeitsspeicher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2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Prozessor-Auslastung - die Prozessor-Auslastung sollte im Idealfall so hoch wie möglich sein, damit kein Befehlszyklus verschwendet wird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Antwortzeit - die Zeit, die vergeht, bis die erste Antwort eines Prozesses nach Anfrage ankommt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Durchlaufzeit - die Zeit, die vergeht, bis ein Prozess nach Einreichung </a:t>
            </a:r>
            <a:r>
              <a:rPr lang="de-DE" dirty="0"/>
              <a:t>b</a:t>
            </a:r>
            <a:r>
              <a:rPr lang="de-DE" b="0" i="0" dirty="0">
                <a:effectLst/>
                <a:latin typeface="Arial" panose="020B0604020202020204" pitchFamily="34" charset="0"/>
              </a:rPr>
              <a:t>eendet ist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Durchsatz - wie viele Prozesse in einem vorgegebenen Intervall beendet werden. Der Intervall kann je nach Anwendungsfall variieren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Wartezeit - die Zeit, die ein Prozess in der bereit-Warteschlange verbringt, bis er zugriff auf die CPU bekommt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Fairness - die Fairness eines Verfahren bestimmt, wie gut kleine und weniger priorisierte Prozesse eine Chance haben Prozesszeit zu erhalten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73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Zeitunterbrechungen: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programmable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interrupt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timer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Sched</a:t>
            </a:r>
            <a:r>
              <a:rPr lang="de-DE" dirty="0"/>
              <a:t> Normal: Die normale Priorität</a:t>
            </a:r>
          </a:p>
          <a:p>
            <a:r>
              <a:rPr lang="de-DE" dirty="0" err="1"/>
              <a:t>Sched</a:t>
            </a:r>
            <a:r>
              <a:rPr lang="de-DE" dirty="0"/>
              <a:t> Batch: die niedrigste Priorität</a:t>
            </a:r>
          </a:p>
          <a:p>
            <a:endParaRPr lang="de-DE" dirty="0"/>
          </a:p>
          <a:p>
            <a:r>
              <a:rPr lang="de-DE" dirty="0" err="1"/>
              <a:t>Weigth</a:t>
            </a:r>
            <a:r>
              <a:rPr lang="de-DE" dirty="0"/>
              <a:t>: 1</a:t>
            </a:r>
            <a:r>
              <a:rPr lang="de-DE" b="0" i="0" dirty="0">
                <a:effectLst/>
                <a:latin typeface="Arial" panose="020B0604020202020204" pitchFamily="34" charset="0"/>
              </a:rPr>
              <a:t>024 oder </a:t>
            </a:r>
            <a:r>
              <a:rPr lang="de-DE" b="0" i="1" dirty="0">
                <a:effectLst/>
                <a:latin typeface="Arial" panose="020B0604020202020204" pitchFamily="34" charset="0"/>
              </a:rPr>
              <a:t>nice_0</a:t>
            </a:r>
          </a:p>
          <a:p>
            <a:r>
              <a:rPr lang="de-DE" b="0" i="0" dirty="0" err="1">
                <a:effectLst/>
                <a:latin typeface="Arial" panose="020B0604020202020204" pitchFamily="34" charset="0"/>
              </a:rPr>
              <a:t>Lw.weigth</a:t>
            </a:r>
            <a:r>
              <a:rPr lang="de-DE" b="0" i="0" dirty="0">
                <a:effectLst/>
                <a:latin typeface="Arial" panose="020B0604020202020204" pitchFamily="34" charset="0"/>
              </a:rPr>
              <a:t>: Priorität als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weigth</a:t>
            </a:r>
            <a:endParaRPr lang="de-DE" b="0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1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F0F2-5030-4112-AB0D-E49B0084C546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3475-0153-4CB8-8276-08F5EB44B117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3E4-EEA0-4D44-B5F3-9392DDFCDA6E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A3AD-4622-4EBA-8A31-7E15A27E75FA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EE13-94E4-484B-BA10-79412C8D4C6C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747D-165C-424E-803B-0ACCB7EB43B6}" type="datetime1">
              <a:rPr lang="de-DE" smtClean="0"/>
              <a:t>22.04.2022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8F65-5535-4627-8813-8B4A1230BBA2}" type="datetime1">
              <a:rPr lang="de-DE" smtClean="0"/>
              <a:t>22.04.2022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AA5-DD20-4447-8B2A-EF0FB498AA93}" type="datetime1">
              <a:rPr lang="de-DE" smtClean="0"/>
              <a:t>22.04.2022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E9B7-9FA2-4728-8508-64F6E45459DD}" type="datetime1">
              <a:rPr lang="de-DE" smtClean="0"/>
              <a:t>22.04.2022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0B5B-CDB0-483E-B860-8F7B00F32900}" type="datetime1">
              <a:rPr lang="de-DE" smtClean="0"/>
              <a:t>22.04.2022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D954-656B-43B6-B7A2-182257C7FD80}" type="datetime1">
              <a:rPr lang="de-DE" smtClean="0"/>
              <a:t>22.04.2022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BA3-0129-4300-B274-EEA02C7F9A27}" type="datetime1">
              <a:rPr lang="de-DE" smtClean="0"/>
              <a:t>22.04.2022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- Ausführen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CFS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29E93-D106-44FD-8727-4DC80D9E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D368B-6C18-4323-9BB0-ADD19F6F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565F93-130A-4788-90DD-92A9D5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856ECD-5230-4113-AA57-A28AB95B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437114"/>
            <a:ext cx="7886700" cy="1983771"/>
          </a:xfrm>
        </p:spPr>
      </p:pic>
    </p:spTree>
    <p:extLst>
      <p:ext uri="{BB962C8B-B14F-4D97-AF65-F5344CB8AC3E}">
        <p14:creationId xmlns:p14="http://schemas.microsoft.com/office/powerpoint/2010/main" val="41563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7FCC4-FAC7-415C-8DE9-61D05BE1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 – </a:t>
            </a:r>
            <a:r>
              <a:rPr lang="de-DE" dirty="0" err="1"/>
              <a:t>vruntime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9C318-46FA-45CC-A9D2-FB5D730D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E62F31-4497-4B98-A97F-1C651723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E6964D-3CCA-46B4-8BD5-89D11E5E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9013" y="1962045"/>
            <a:ext cx="5580790" cy="5505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7DF3A4-814F-4DBB-BB8C-159A8491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99" y="2774680"/>
            <a:ext cx="7303401" cy="31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BC620-EB7D-4A75-B2DB-400F6B8EBA83}"/>
              </a:ext>
            </a:extLst>
          </p:cNvPr>
          <p:cNvSpPr txBox="1"/>
          <p:nvPr/>
        </p:nvSpPr>
        <p:spPr>
          <a:xfrm>
            <a:off x="945662" y="3106631"/>
            <a:ext cx="3171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Nutzer Level Threads</a:t>
            </a:r>
          </a:p>
          <a:p>
            <a:pPr algn="ctr"/>
            <a:r>
              <a:rPr lang="de-DE" dirty="0"/>
              <a:t>→unabhängig vom Betriebssystem</a:t>
            </a:r>
          </a:p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36D8B1-DE05-4F23-B399-A1660E654485}"/>
              </a:ext>
            </a:extLst>
          </p:cNvPr>
          <p:cNvSpPr txBox="1"/>
          <p:nvPr/>
        </p:nvSpPr>
        <p:spPr>
          <a:xfrm>
            <a:off x="4931508" y="3106631"/>
            <a:ext cx="336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Kernel Level Threads</a:t>
            </a:r>
          </a:p>
          <a:p>
            <a:pPr algn="ctr"/>
            <a:r>
              <a:rPr lang="de-DE" dirty="0"/>
              <a:t>→vom Betriebssystem implementiert</a:t>
            </a:r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328812"/>
            <a:ext cx="6419474" cy="4899956"/>
          </a:xfrm>
        </p:spPr>
      </p:pic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Größen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25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Ort in der Prozesstabelle</a:t>
            </a:r>
          </a:p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Eltern- oder </a:t>
            </a:r>
            <a:r>
              <a:rPr lang="de-DE" dirty="0" err="1"/>
              <a:t>Kindprozesse</a:t>
            </a:r>
            <a:endParaRPr lang="de-DE" dirty="0"/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  <a:p>
            <a:r>
              <a:rPr lang="de-DE" dirty="0"/>
              <a:t>Zugeordnete Geräte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14:cNvPr>
              <p14:cNvContentPartPr/>
              <p14:nvPr/>
            </p14:nvContentPartPr>
            <p14:xfrm>
              <a:off x="5025068" y="3822417"/>
              <a:ext cx="2641680" cy="12884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2A474DAD-A7B8-4841-8791-6B1386DEE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6428" y="3813417"/>
                <a:ext cx="265932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D2C91-A338-409E-A448-DF24C17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Modell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B1BB94-44BF-4E84-97E4-9F514D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14509-05A4-44C6-B940-751A01F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DE0D0A-166B-4110-9333-D2326A6D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5" y="2907153"/>
            <a:ext cx="4371196" cy="28550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4F8864-DF1D-4AE9-B3CB-A36BEA48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878" y="2973632"/>
            <a:ext cx="4371196" cy="272206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4747A6-801A-4185-8896-862946262EA9}"/>
              </a:ext>
            </a:extLst>
          </p:cNvPr>
          <p:cNvCxnSpPr/>
          <p:nvPr/>
        </p:nvCxnSpPr>
        <p:spPr>
          <a:xfrm>
            <a:off x="4572000" y="2225525"/>
            <a:ext cx="0" cy="413082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F60061FD-ECD7-497D-935E-FBB008A49D94}"/>
              </a:ext>
            </a:extLst>
          </p:cNvPr>
          <p:cNvSpPr/>
          <p:nvPr/>
        </p:nvSpPr>
        <p:spPr>
          <a:xfrm>
            <a:off x="4206240" y="1982183"/>
            <a:ext cx="713822" cy="24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5F12AD-F176-4348-9E63-734EB74426E4}"/>
              </a:ext>
            </a:extLst>
          </p:cNvPr>
          <p:cNvSpPr/>
          <p:nvPr/>
        </p:nvSpPr>
        <p:spPr>
          <a:xfrm>
            <a:off x="4213945" y="6356350"/>
            <a:ext cx="713822" cy="66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Verwaltet alle Prozesse eines Betriebssystems</a:t>
            </a:r>
          </a:p>
          <a:p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Konzepte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679</Words>
  <Application>Microsoft Office PowerPoint</Application>
  <PresentationFormat>Bildschirmpräsentation (4:3)</PresentationFormat>
  <Paragraphs>187</Paragraphs>
  <Slides>26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Calibri</vt:lpstr>
      <vt:lpstr>CMU Serif</vt:lpstr>
      <vt:lpstr>CMU Serif Extra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Prozess – Warteschlange &amp; Modell</vt:lpstr>
      <vt:lpstr>Scheduler – Prinzip</vt:lpstr>
      <vt:lpstr>Scheduler - Konzepte</vt:lpstr>
      <vt:lpstr>Scheduling - Ausführen</vt:lpstr>
      <vt:lpstr>Scheduling – Ausführen </vt:lpstr>
      <vt:lpstr>Scheduler - CFS</vt:lpstr>
      <vt:lpstr>Scheduler – CFS </vt:lpstr>
      <vt:lpstr>Scheduler – CFS </vt:lpstr>
      <vt:lpstr>CFS– vruntime</vt:lpstr>
      <vt:lpstr>CFS – vruntime 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Philipp Bleimund</cp:lastModifiedBy>
  <cp:revision>28</cp:revision>
  <dcterms:created xsi:type="dcterms:W3CDTF">2022-04-11T13:03:07Z</dcterms:created>
  <dcterms:modified xsi:type="dcterms:W3CDTF">2022-04-22T11:26:14Z</dcterms:modified>
</cp:coreProperties>
</file>